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9753600" cy="7315200"/>
  <p:notesSz cx="6858000" cy="9144000"/>
  <p:embeddedFontLst>
    <p:embeddedFont>
      <p:font typeface="Proxima Nova Bold" charset="1" panose="02000506030000020004"/>
      <p:regular r:id="rId7"/>
    </p:embeddedFont>
    <p:embeddedFont>
      <p:font typeface="Proxima Nova" charset="1" panose="020005060300000200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8.fntdata"/><Relationship Id="rId3" Type="http://schemas.openxmlformats.org/officeDocument/2006/relationships/viewProps" Target="viewProps.xml"/><Relationship Id="rId7" Type="http://schemas.openxmlformats.org/officeDocument/2006/relationships/font" Target="fonts/font7.fntdata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10" Type="http://schemas.openxmlformats.org/officeDocument/2006/relationships/customXml" Target="../customXml/item2.xml"/><Relationship Id="rId4" Type="http://schemas.openxmlformats.org/officeDocument/2006/relationships/theme" Target="theme/them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jpeg" Type="http://schemas.openxmlformats.org/officeDocument/2006/relationships/image"/><Relationship Id="rId5" Target="../media/image4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5F452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363369" y="-219400"/>
            <a:ext cx="6877607" cy="1609515"/>
          </a:xfrm>
          <a:custGeom>
            <a:avLst/>
            <a:gdLst/>
            <a:ahLst/>
            <a:cxnLst/>
            <a:rect r="r" b="b" t="t" l="l"/>
            <a:pathLst>
              <a:path h="1609515" w="6877607">
                <a:moveTo>
                  <a:pt x="0" y="0"/>
                </a:moveTo>
                <a:lnTo>
                  <a:pt x="6877606" y="0"/>
                </a:lnTo>
                <a:lnTo>
                  <a:pt x="6877606" y="1609515"/>
                </a:lnTo>
                <a:lnTo>
                  <a:pt x="0" y="160951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536" t="0" r="0" b="-44336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558002" y="6537308"/>
            <a:ext cx="4114800" cy="853992"/>
          </a:xfrm>
          <a:custGeom>
            <a:avLst/>
            <a:gdLst/>
            <a:ahLst/>
            <a:cxnLst/>
            <a:rect r="r" b="b" t="t" l="l"/>
            <a:pathLst>
              <a:path h="853992" w="4114800">
                <a:moveTo>
                  <a:pt x="0" y="0"/>
                </a:moveTo>
                <a:lnTo>
                  <a:pt x="4114800" y="0"/>
                </a:lnTo>
                <a:lnTo>
                  <a:pt x="4114800" y="853993"/>
                </a:lnTo>
                <a:lnTo>
                  <a:pt x="0" y="8539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-24965" r="0" b="-24965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-118447" y="1494890"/>
            <a:ext cx="5820310" cy="5820310"/>
          </a:xfrm>
          <a:custGeom>
            <a:avLst/>
            <a:gdLst/>
            <a:ahLst/>
            <a:cxnLst/>
            <a:rect r="r" b="b" t="t" l="l"/>
            <a:pathLst>
              <a:path h="5820310" w="5820310">
                <a:moveTo>
                  <a:pt x="0" y="0"/>
                </a:moveTo>
                <a:lnTo>
                  <a:pt x="5820310" y="0"/>
                </a:lnTo>
                <a:lnTo>
                  <a:pt x="5820310" y="5820310"/>
                </a:lnTo>
                <a:lnTo>
                  <a:pt x="0" y="582031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5401390" y="3362"/>
            <a:ext cx="4278004" cy="4278004"/>
          </a:xfrm>
          <a:custGeom>
            <a:avLst/>
            <a:gdLst/>
            <a:ahLst/>
            <a:cxnLst/>
            <a:rect r="r" b="b" t="t" l="l"/>
            <a:pathLst>
              <a:path h="4278004" w="4278004">
                <a:moveTo>
                  <a:pt x="0" y="0"/>
                </a:moveTo>
                <a:lnTo>
                  <a:pt x="4278003" y="0"/>
                </a:lnTo>
                <a:lnTo>
                  <a:pt x="4278003" y="4278004"/>
                </a:lnTo>
                <a:lnTo>
                  <a:pt x="0" y="427800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5701863" y="6545580"/>
            <a:ext cx="3833670" cy="3124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b="true" sz="1800">
                <a:solidFill>
                  <a:srgbClr val="FFFFFF"/>
                </a:solidFill>
                <a:latin typeface="Proxima Nova Bold"/>
                <a:ea typeface="Proxima Nova Bold"/>
                <a:cs typeface="Proxima Nova Bold"/>
                <a:sym typeface="Proxima Nova Bold"/>
              </a:rPr>
              <a:t>Gültig von 09.09.2024-30.19.2024    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5842962" y="6945255"/>
            <a:ext cx="3836432" cy="1755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56"/>
              </a:lnSpc>
              <a:spcBef>
                <a:spcPct val="0"/>
              </a:spcBef>
            </a:pPr>
            <a:r>
              <a:rPr lang="en-US" sz="104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Solange der Vorrat reicht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6731990" y="4549261"/>
            <a:ext cx="1478392" cy="12461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147"/>
              </a:lnSpc>
              <a:spcBef>
                <a:spcPct val="0"/>
              </a:spcBef>
            </a:pPr>
            <a:r>
              <a:rPr lang="en-US" b="true" sz="7248">
                <a:solidFill>
                  <a:srgbClr val="FFFFFF"/>
                </a:solidFill>
                <a:latin typeface="Proxima Nova Bold"/>
                <a:ea typeface="Proxima Nova Bold"/>
                <a:cs typeface="Proxima Nova Bold"/>
                <a:sym typeface="Proxima Nova Bold"/>
              </a:rPr>
              <a:t>-4€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8C8645FCCC5844789E2B05E6D4A5716" ma:contentTypeVersion="18" ma:contentTypeDescription="Ein neues Dokument erstellen." ma:contentTypeScope="" ma:versionID="209d2f0a23e925ecea461e968be2998f">
  <xsd:schema xmlns:xsd="http://www.w3.org/2001/XMLSchema" xmlns:xs="http://www.w3.org/2001/XMLSchema" xmlns:p="http://schemas.microsoft.com/office/2006/metadata/properties" xmlns:ns2="31f25cc4-e708-442e-83f5-31f4d5220be4" xmlns:ns3="87a4cda3-b50d-404e-8692-9fa321ebaeed" targetNamespace="http://schemas.microsoft.com/office/2006/metadata/properties" ma:root="true" ma:fieldsID="410de09754feb0dd9dbbb24c6ce98aa9" ns2:_="" ns3:_="">
    <xsd:import namespace="31f25cc4-e708-442e-83f5-31f4d5220be4"/>
    <xsd:import namespace="87a4cda3-b50d-404e-8692-9fa321ebae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f25cc4-e708-442e-83f5-31f4d5220b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c21df753-8ab8-485f-84ff-024ec39f76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a4cda3-b50d-404e-8692-9fa321ebaee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5d99cd2-f947-4c54-bd8c-f94f7811f24e}" ma:internalName="TaxCatchAll" ma:showField="CatchAllData" ma:web="87a4cda3-b50d-404e-8692-9fa321ebae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4A149E-27F9-4321-B655-35541B0AEF68}"/>
</file>

<file path=customXml/itemProps2.xml><?xml version="1.0" encoding="utf-8"?>
<ds:datastoreItem xmlns:ds="http://schemas.openxmlformats.org/officeDocument/2006/customXml" ds:itemID="{8BEF2360-AA69-4074-B0A8-377EEB22EDB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DAGQW94qI28</dc:identifier>
  <dcterms:modified xsi:type="dcterms:W3CDTF">2011-08-01T06:04:30Z</dcterms:modified>
  <cp:revision>1</cp:revision>
  <dc:title>Cardiovasc_HP</dc:title>
</cp:coreProperties>
</file>